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73" r:id="rId3"/>
    <p:sldId id="262" r:id="rId4"/>
    <p:sldId id="263" r:id="rId5"/>
    <p:sldId id="264" r:id="rId6"/>
    <p:sldId id="375" r:id="rId7"/>
    <p:sldId id="257" r:id="rId8"/>
    <p:sldId id="258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4"/>
    <p:restoredTop sz="71957"/>
  </p:normalViewPr>
  <p:slideViewPr>
    <p:cSldViewPr snapToGrid="0" showGuides="1">
      <p:cViewPr>
        <p:scale>
          <a:sx n="100" d="100"/>
          <a:sy n="100" d="100"/>
        </p:scale>
        <p:origin x="1704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BFD21-F5EA-ED42-8F3F-27BDD1056C69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76F3E-1E5E-B947-8713-BD6A18794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5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 \land \neg\text{belly\_pattern\_solid}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\neg\text{breast\_pattern\_solid}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{Olive sided Flycatcher}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 \text{underparts\_color\_grey}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&amp;\text{wing\_color\_grey} 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BDDD9-9B7E-2D48-A2C8-0DAFDE478B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5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{Harris Sparrow}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&amp;\big(\text{breast\_color\_black} \land \text{nape\_color\_buff} \land \text{tail\_shape\_notched\_tail}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&amp;\big(\text{breast\_color\_black} \land \text{wing\_color\_black} \land \neg \text{bill\_shape\_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\text{nape\_color\_buff} \land \neg \text{tail\_shape\_notched\_tail}\big)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\text{\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{Harris Sparrow}}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&amp;\text{back\_pattern\_striped}  \land \text{crown\_color\_black} \land \text{forehead\_color\_black}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\text{tail\_shape\_notched\_tail} \land \text{upperparts\_color\_white} \land \neg \text{back\_pattern\_solid}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&amp;\land \neg \text{head\_pattern\_capped} \land \neg  \text{leg\_color\_grey}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{Harris Sparrow}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\big(\text{primary\_color\_white} \land \text{tail\_shape\_notched\_tail} \land \text{upper\_tail\_color\_brown}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\text{upperparts\_color\_white} \land \neg \text{breast\_pattern\_striped} \land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\text{nape\_color\_brown} \land \neg \text{throat\_color\_white} \land \neg \text{under\_tail\_color\_buff}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\text{under\_tail\_color\_white} \land \neg \text{wing\_pattern\_solid} 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&amp;\big(\text{belly\_color\_white} \land \text{tail\_shape\_notched\_tail} \land \text{throat\_color\_black} \land \\ 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\text{upper\_tail\_color\_brown} \land \neg \text{breast\_pattern\_striped}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\text{nape\_color\_brown} \land \neg \text{primary\_color\_white} \land \neg \text{throat\_color\_white}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\text{under\_tail\_color\_buff} \land \neg \text{under\_tail\_color\_white}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\text{upperparts\_color\_white} \land \neg \text{wing\_pattern\_solid} 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{Harris Sparrow}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\big(\text{primary\_color\_white} \land \text{upperparts\_color\_white} 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\big(\text{back\_color\_buff} \land \text{back\_pattern\_striped}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\text{breast\_pattern\_solid} \land \neg \text{forehead\_color\_black} \land \neg \text{nape\_color\_brown}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\neg \text{nape\_color\_buff} \land \neg \text{primary\_color\_white}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qquad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  \neg \text{throat\_color\_white} \land \neg \text{upperparts\_color\_white} \land \neg \text{wing\_color\_buff} \big) \\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{Harris Sparrow}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\big(\text{breast\_color\_black} \land \text{nape\_color\_buff} \land \text{primary\_color\_white} \land \text{under\_tail\_color\_brown}\big)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&amp;\lor \big(\text{breast\_color\_black} \land \text{primary\_color\_white} \land \text{upperparts\_color\_white} \land 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 \text{nape\_color\_buff} \land \neg \text{under\_tail\_color\_brown}\big)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3E-1E5E-B947-8713-BD6A18794A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2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{Nighthawk}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\text{throat\_color\_white} \land \text{wing\_color\_white}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 \text{shape\_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 \text{underparts\_color\_brown}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{Nighthawk}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\text{throat\_color\_white} \land \text{wing\_color\_white}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{Nighthawk}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\big(\text{bill\_shape\_cone} \land \text{breast\_color\_brown}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 \text{shape\_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 \text{underparts\_color\_brown} \big) \lor \big(\text{throat\_color\_white}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\text{wing\_color\_white} \land \neg \text{bill\_shape\_cone}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 \text{breast\_color\_brown} \land \neg \text{shape\_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perchinglike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 \text{underparts\_color\_brown}\big)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3E-1E5E-B947-8713-BD6A18794A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{Painted Bunting}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  \text{back\_pattern\_multicolored} \land \text{bill\_shape\_cone}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  \text{breast\_pattern\_solid} \land \text{eye\_color\_black} \land \text{forehead\_color\_blue} \land \text{leg\_color\_grey}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\neg\text{bill\_color\_black} \land \neg\text{bill\_shape\_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allpurpose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 \neg\text{under\_tail\_color\_black}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\neg\text{wing\_color\_black} \land \neg\text{wing\_shape\_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{Painted Bunting}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  \text{back\_pattern\_multicolored}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\land \text{leg\_color\_grey}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{Painted Bunting}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  \text{wing\_pattern\_multicolored}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\text{bill\_color\_black}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\text{breast\_pattern\_solid} \land\\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\text{leg\_color\_grey}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3E-1E5E-B947-8713-BD6A18794A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28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{Anna Hummingbird}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  &amp;\text{bill\_color\_black}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 \text{size\_very\_small\_3\_\_5\_in}</a:t>
            </a: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{Anna Hummingbird}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\text{leg\_color\_black}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&amp;\text{size\_very\_small\_3\_5\_in}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{Anna Hummingbird}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\big(\text{size\_very\_small\_3\_5\_in} \land \neg 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 \lor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&amp;\big(\text{bill\_color\_black} \land \text{eye\_color\_black} \land \neg \text{back\_pattern\_solid} \land \\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&amp;\neg \text{belly\_color\_white} \land \neg \text{wing\_shape\_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roundedwings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}\big)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textbf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{Anna Hummingbird} \</a:t>
            </a:r>
            <a:r>
              <a:rPr lang="en-US" dirty="0" err="1">
                <a:solidFill>
                  <a:srgbClr val="000000"/>
                </a:solidFill>
                <a:effectLst/>
                <a:latin typeface="Monaco" pitchFamily="2" charset="77"/>
              </a:rPr>
              <a:t>leftrightarrow</a:t>
            </a:r>
            <a: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  <a:t> &amp; \neg\text{nape\_color\_blue}</a:t>
            </a: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br>
              <a:rPr lang="en-US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>
              <a:solidFill>
                <a:srgbClr val="000000"/>
              </a:solidFill>
              <a:effectLst/>
              <a:latin typeface="Monac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76F3E-1E5E-B947-8713-BD6A18794A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0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13A4-9BA8-DC6A-78BE-BE0E6028E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7E645-A8CA-BDEB-8688-610761F0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5391-9F44-F0B7-436A-64C78998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E0DCE-7FBE-E8A0-2BDF-A0D31529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0FC5E-787D-3B13-9BED-ADDD67A5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0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54CA-CA8F-DB26-4FA8-920B1E4D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9739D-57A6-5FFF-7D86-425B664C3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35337-D4EF-E059-43E8-87A2918E5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00B09-9EE6-8736-169A-AC3ACD71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9893-1548-CFC7-6EFF-548B650D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BA0D2-1362-E448-B8ED-215D75E81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E1F96-900C-EE20-6437-815042AD4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9E01-3C0F-A8FE-08B5-6E107248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C1362-F421-7011-EABB-5FA7AD57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8CC9-A531-DDC2-C3FA-74867526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9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3584-64D9-B5C5-AF5C-4CFE9239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4B73-6FC5-A8A3-AA77-9FA013A54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1B4A9-64B5-48FA-C187-94990CC0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B31B8-D5AB-71A6-4655-2F6A4F27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0D2DD-B22E-E01E-8480-562A0AB1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5F1C-BF96-0E6B-4F0B-9610E9F9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57B28-9851-7975-6222-02BB7C947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0FA3B-17C1-195D-60A8-9B1C957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B444-6D5E-3C27-B51B-A66A6EC55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433D5-E2A8-F8A4-38D8-E3A071B6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1DBF5-A5CD-CFEE-2368-66FDCECA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2E52-AA4F-36CB-5D74-DAF5EE010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AEB12-F55A-C42A-0973-A7187E911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F2E1-E30E-60D2-9E59-45431660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603F0-F1D3-3BF3-9BBD-847B6553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4D714-0F4B-E7A2-287A-8AD3F06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5DA0A-5A72-0DE7-3FD2-74BFDCD2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4FA65-22AB-FF5D-FBF5-09DA01DE8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405AD-9069-DE48-B18A-4C144F20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D7274-935C-D6BF-00D0-9014E1D6B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10E78-E3BE-BFBF-14E5-B3CBD68D8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95E85A-01BF-EDF7-948C-A3406344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811445-BE56-B307-6948-DABBE9BE1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78853-6ACB-4B5A-755D-5472A444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1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43DD-7E1C-A74D-0D1A-A4CAD9DF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E60CC-DED2-A1C0-9C9C-77F9562BC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AA5A3-3D48-EBE6-ED44-D0CBC479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429A1-D590-6EC3-0A03-86336BD3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5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7E714-B1CE-C421-5FED-C73B5A81B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F4AC4-CC88-3582-5895-673F0D88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AF700-BF4F-F204-04D3-1500626B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88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8ADE-4A11-6ED3-383E-23B3E169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2709E-0A6F-6063-0180-BF313082F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DB5BF-2528-EA8D-DF58-D11CA4449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B9D01-2BC4-0815-13BC-5D2E4D0C4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6CADC-E4F9-A47E-E67B-BFF716C4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1CB7F-6625-01E0-0E60-76E70319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0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668A-8F3F-A4D4-8F00-E45F35C9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1859F8-CFE5-B7DB-0B5E-653D68CAD0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38170-AD76-A0BB-7456-8DD597D21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B2AFB-CA34-BF9E-D377-46EFFD0C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AC9AA-01F4-65CA-6FE6-FCE287D5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8E11F-B81E-5561-6F49-AE16D3F6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75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C8ABE-6150-5255-017C-AFC0D0D6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CC07-BCFD-3894-AE59-0137AD9D0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9F8F7-5CDB-80A0-0C1E-DB01DE38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8227B-30C4-A24F-9976-A278476F2DB3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8981C-6DFA-7BBE-51BD-AE9B4985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17C4A-4C98-80BB-59AB-E517FAFE4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84B1D-A409-9745-A0D3-20597E642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0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4.jpeg"/><Relationship Id="rId18" Type="http://schemas.openxmlformats.org/officeDocument/2006/relationships/image" Target="../media/image19.emf"/><Relationship Id="rId3" Type="http://schemas.openxmlformats.org/officeDocument/2006/relationships/image" Target="../media/image4.emf"/><Relationship Id="rId21" Type="http://schemas.openxmlformats.org/officeDocument/2006/relationships/image" Target="../media/image22.emf"/><Relationship Id="rId7" Type="http://schemas.openxmlformats.org/officeDocument/2006/relationships/image" Target="../media/image8.emf"/><Relationship Id="rId12" Type="http://schemas.openxmlformats.org/officeDocument/2006/relationships/image" Target="../media/image13.tiff"/><Relationship Id="rId17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emf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emf"/><Relationship Id="rId10" Type="http://schemas.openxmlformats.org/officeDocument/2006/relationships/image" Target="../media/image11.jpeg"/><Relationship Id="rId19" Type="http://schemas.openxmlformats.org/officeDocument/2006/relationships/image" Target="../media/image20.emf"/><Relationship Id="rId4" Type="http://schemas.openxmlformats.org/officeDocument/2006/relationships/image" Target="../media/image5.emf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emf"/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11" Type="http://schemas.openxmlformats.org/officeDocument/2006/relationships/image" Target="../media/image30.png"/><Relationship Id="rId5" Type="http://schemas.openxmlformats.org/officeDocument/2006/relationships/image" Target="../media/image16.emf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16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emf"/><Relationship Id="rId4" Type="http://schemas.openxmlformats.org/officeDocument/2006/relationships/image" Target="../media/image34.jpg"/><Relationship Id="rId9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16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emf"/><Relationship Id="rId4" Type="http://schemas.openxmlformats.org/officeDocument/2006/relationships/image" Target="../media/image41.png"/><Relationship Id="rId9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emf"/><Relationship Id="rId3" Type="http://schemas.openxmlformats.org/officeDocument/2006/relationships/image" Target="../media/image16.emf"/><Relationship Id="rId7" Type="http://schemas.openxmlformats.org/officeDocument/2006/relationships/image" Target="../media/image51.png"/><Relationship Id="rId12" Type="http://schemas.openxmlformats.org/officeDocument/2006/relationships/image" Target="../media/image5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emf"/><Relationship Id="rId5" Type="http://schemas.openxmlformats.org/officeDocument/2006/relationships/image" Target="../media/image49.png"/><Relationship Id="rId10" Type="http://schemas.openxmlformats.org/officeDocument/2006/relationships/image" Target="../media/image54.emf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7825A3-485B-1D63-A442-17F66CB4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733" y="1991156"/>
            <a:ext cx="4856339" cy="2410068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DE7B817-AF41-45B9-27E1-9ADCC3684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79" y="2187510"/>
            <a:ext cx="4856339" cy="2131932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7C9DD1F-B5C7-734E-EA4B-F8400576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623" y="2072938"/>
            <a:ext cx="4856339" cy="224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6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11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9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FDCB989-152A-A902-35A3-133F0B0CB697}"/>
              </a:ext>
            </a:extLst>
          </p:cNvPr>
          <p:cNvSpPr/>
          <p:nvPr/>
        </p:nvSpPr>
        <p:spPr>
          <a:xfrm>
            <a:off x="3818926" y="1082296"/>
            <a:ext cx="8151204" cy="2597323"/>
          </a:xfrm>
          <a:prstGeom prst="roundRect">
            <a:avLst>
              <a:gd name="adj" fmla="val 232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AB79ADCE-25D0-2E85-8B98-637B5242B72A}"/>
              </a:ext>
            </a:extLst>
          </p:cNvPr>
          <p:cNvCxnSpPr>
            <a:cxnSpLocks/>
            <a:stCxn id="38" idx="0"/>
            <a:endCxn id="4" idx="1"/>
          </p:cNvCxnSpPr>
          <p:nvPr/>
        </p:nvCxnSpPr>
        <p:spPr>
          <a:xfrm flipV="1">
            <a:off x="3686176" y="1418477"/>
            <a:ext cx="712060" cy="40881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717F0-FECF-4513-0330-BE73D81D6CAD}"/>
              </a:ext>
            </a:extLst>
          </p:cNvPr>
          <p:cNvGrpSpPr/>
          <p:nvPr/>
        </p:nvGrpSpPr>
        <p:grpSpPr>
          <a:xfrm>
            <a:off x="3033994" y="1581433"/>
            <a:ext cx="652182" cy="491723"/>
            <a:chOff x="2921283" y="3221704"/>
            <a:chExt cx="835708" cy="678930"/>
          </a:xfrm>
        </p:grpSpPr>
        <p:sp>
          <p:nvSpPr>
            <p:cNvPr id="38" name="Trapezoid 37">
              <a:extLst>
                <a:ext uri="{FF2B5EF4-FFF2-40B4-BE49-F238E27FC236}">
                  <a16:creationId xmlns:a16="http://schemas.microsoft.com/office/drawing/2014/main" id="{EB0DA3FD-FCF8-EEF5-EEBE-C836764856FA}"/>
                </a:ext>
              </a:extLst>
            </p:cNvPr>
            <p:cNvSpPr/>
            <p:nvPr/>
          </p:nvSpPr>
          <p:spPr>
            <a:xfrm rot="5400000">
              <a:off x="2999672" y="3143315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ADC0566-D8DE-43B3-3C4D-89D08969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586" y="3439371"/>
              <a:ext cx="728663" cy="215900"/>
            </a:xfrm>
            <a:prstGeom prst="rect">
              <a:avLst/>
            </a:prstGeom>
          </p:spPr>
        </p:pic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F3D005D-2FC8-CA50-A7F1-DA59019F4447}"/>
              </a:ext>
            </a:extLst>
          </p:cNvPr>
          <p:cNvGrpSpPr/>
          <p:nvPr/>
        </p:nvGrpSpPr>
        <p:grpSpPr>
          <a:xfrm>
            <a:off x="4398236" y="2195974"/>
            <a:ext cx="652182" cy="491723"/>
            <a:chOff x="5174527" y="5244485"/>
            <a:chExt cx="835708" cy="678930"/>
          </a:xfrm>
        </p:grpSpPr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46140096-2A70-9966-2C7E-BB789DDA5897}"/>
                </a:ext>
              </a:extLst>
            </p:cNvPr>
            <p:cNvSpPr/>
            <p:nvPr/>
          </p:nvSpPr>
          <p:spPr>
            <a:xfrm rot="5400000">
              <a:off x="5252916" y="5166096"/>
              <a:ext cx="678930" cy="835708"/>
            </a:xfrm>
            <a:prstGeom prst="trapezoi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5F020B-FE4A-5372-2ABA-2C2A3950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5524" y="5468468"/>
              <a:ext cx="731520" cy="216747"/>
            </a:xfrm>
            <a:prstGeom prst="rect">
              <a:avLst/>
            </a:prstGeom>
          </p:spPr>
        </p:pic>
      </p:grpSp>
      <p:cxnSp>
        <p:nvCxnSpPr>
          <p:cNvPr id="458" name="Curved Connector 457">
            <a:extLst>
              <a:ext uri="{FF2B5EF4-FFF2-40B4-BE49-F238E27FC236}">
                <a16:creationId xmlns:a16="http://schemas.microsoft.com/office/drawing/2014/main" id="{C42F3375-4D5C-D558-B37B-A0BD347D7AA8}"/>
              </a:ext>
            </a:extLst>
          </p:cNvPr>
          <p:cNvCxnSpPr>
            <a:cxnSpLocks/>
            <a:stCxn id="38" idx="0"/>
            <a:endCxn id="63" idx="2"/>
          </p:cNvCxnSpPr>
          <p:nvPr/>
        </p:nvCxnSpPr>
        <p:spPr>
          <a:xfrm>
            <a:off x="3686177" y="1827296"/>
            <a:ext cx="712059" cy="61454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B81325-2F38-276A-536C-62F34449A51F}"/>
              </a:ext>
            </a:extLst>
          </p:cNvPr>
          <p:cNvGrpSpPr/>
          <p:nvPr/>
        </p:nvGrpSpPr>
        <p:grpSpPr>
          <a:xfrm>
            <a:off x="4398237" y="1180609"/>
            <a:ext cx="594758" cy="455672"/>
            <a:chOff x="3503448" y="1760413"/>
            <a:chExt cx="897005" cy="83776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90F6031-3808-74A0-F3DB-DCFB59A53182}"/>
                </a:ext>
              </a:extLst>
            </p:cNvPr>
            <p:cNvSpPr/>
            <p:nvPr/>
          </p:nvSpPr>
          <p:spPr>
            <a:xfrm>
              <a:off x="3503448" y="1797305"/>
              <a:ext cx="828710" cy="80086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2" name="TextBox 611">
              <a:extLst>
                <a:ext uri="{FF2B5EF4-FFF2-40B4-BE49-F238E27FC236}">
                  <a16:creationId xmlns:a16="http://schemas.microsoft.com/office/drawing/2014/main" id="{33349F61-97E1-4461-6D1C-028A12D8A11A}"/>
                </a:ext>
              </a:extLst>
            </p:cNvPr>
            <p:cNvSpPr txBox="1"/>
            <p:nvPr/>
          </p:nvSpPr>
          <p:spPr>
            <a:xfrm>
              <a:off x="3532294" y="1760413"/>
              <a:ext cx="868159" cy="396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Expert1</a:t>
              </a: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F202CF2-D801-528D-2172-6A70CC45E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56E1D246-9586-0963-29EC-7F7209E4A9BA}"/>
              </a:ext>
            </a:extLst>
          </p:cNvPr>
          <p:cNvGrpSpPr/>
          <p:nvPr/>
        </p:nvGrpSpPr>
        <p:grpSpPr>
          <a:xfrm>
            <a:off x="6953450" y="1374295"/>
            <a:ext cx="611263" cy="474085"/>
            <a:chOff x="3491740" y="1741086"/>
            <a:chExt cx="997534" cy="871613"/>
          </a:xfrm>
        </p:grpSpPr>
        <p:sp>
          <p:nvSpPr>
            <p:cNvPr id="509" name="Rounded Rectangle 508">
              <a:extLst>
                <a:ext uri="{FF2B5EF4-FFF2-40B4-BE49-F238E27FC236}">
                  <a16:creationId xmlns:a16="http://schemas.microsoft.com/office/drawing/2014/main" id="{4FAF6B25-E8E0-EA13-8D65-8053A4C76E07}"/>
                </a:ext>
              </a:extLst>
            </p:cNvPr>
            <p:cNvSpPr/>
            <p:nvPr/>
          </p:nvSpPr>
          <p:spPr>
            <a:xfrm>
              <a:off x="3491740" y="1811831"/>
              <a:ext cx="828710" cy="800868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96B9020E-D114-8CCF-1255-5324343CB5FE}"/>
                </a:ext>
              </a:extLst>
            </p:cNvPr>
            <p:cNvSpPr txBox="1"/>
            <p:nvPr/>
          </p:nvSpPr>
          <p:spPr>
            <a:xfrm>
              <a:off x="3534813" y="1741086"/>
              <a:ext cx="954461" cy="396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Expert4</a:t>
              </a:r>
            </a:p>
          </p:txBody>
        </p:sp>
        <p:pic>
          <p:nvPicPr>
            <p:cNvPr id="511" name="Graphic 510">
              <a:extLst>
                <a:ext uri="{FF2B5EF4-FFF2-40B4-BE49-F238E27FC236}">
                  <a16:creationId xmlns:a16="http://schemas.microsoft.com/office/drawing/2014/main" id="{0135DB66-C06B-6D90-9A83-4E144AC0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077" y="2059925"/>
              <a:ext cx="492039" cy="538247"/>
            </a:xfrm>
            <a:prstGeom prst="rect">
              <a:avLst/>
            </a:prstGeom>
          </p:spPr>
        </p:pic>
      </p:grp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36C33334-A4CE-F9EB-28BE-551A2C8B8826}"/>
              </a:ext>
            </a:extLst>
          </p:cNvPr>
          <p:cNvCxnSpPr>
            <a:cxnSpLocks/>
            <a:stCxn id="509" idx="3"/>
            <a:endCxn id="507" idx="1"/>
          </p:cNvCxnSpPr>
          <p:nvPr/>
        </p:nvCxnSpPr>
        <p:spPr>
          <a:xfrm>
            <a:off x="7461262" y="1630577"/>
            <a:ext cx="202568" cy="38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F1B510D1-5BFA-2847-0580-9D73D82CB3FE}"/>
              </a:ext>
            </a:extLst>
          </p:cNvPr>
          <p:cNvCxnSpPr>
            <a:cxnSpLocks/>
            <a:stCxn id="478" idx="0"/>
            <a:endCxn id="509" idx="1"/>
          </p:cNvCxnSpPr>
          <p:nvPr/>
        </p:nvCxnSpPr>
        <p:spPr>
          <a:xfrm flipV="1">
            <a:off x="6202245" y="1630577"/>
            <a:ext cx="751205" cy="8061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rapezoid 73">
            <a:extLst>
              <a:ext uri="{FF2B5EF4-FFF2-40B4-BE49-F238E27FC236}">
                <a16:creationId xmlns:a16="http://schemas.microsoft.com/office/drawing/2014/main" id="{E6CED635-D69C-9DD7-7C8D-40BDA8D12C7C}"/>
              </a:ext>
            </a:extLst>
          </p:cNvPr>
          <p:cNvSpPr/>
          <p:nvPr/>
        </p:nvSpPr>
        <p:spPr>
          <a:xfrm rot="5400000">
            <a:off x="7033679" y="2670971"/>
            <a:ext cx="491723" cy="652182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D620A97-1E9B-53D2-1756-E25D54A5B2B9}"/>
              </a:ext>
            </a:extLst>
          </p:cNvPr>
          <p:cNvCxnSpPr>
            <a:cxnSpLocks/>
            <a:stCxn id="478" idx="0"/>
            <a:endCxn id="74" idx="2"/>
          </p:cNvCxnSpPr>
          <p:nvPr/>
        </p:nvCxnSpPr>
        <p:spPr>
          <a:xfrm>
            <a:off x="6202245" y="2436688"/>
            <a:ext cx="751205" cy="5603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68331-F126-3D86-F0B5-195414B1CA87}"/>
              </a:ext>
            </a:extLst>
          </p:cNvPr>
          <p:cNvCxnSpPr>
            <a:cxnSpLocks/>
            <a:stCxn id="470" idx="3"/>
            <a:endCxn id="38" idx="2"/>
          </p:cNvCxnSpPr>
          <p:nvPr/>
        </p:nvCxnSpPr>
        <p:spPr>
          <a:xfrm flipV="1">
            <a:off x="2838366" y="1827296"/>
            <a:ext cx="195629" cy="4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92223B6-254D-BF10-4848-1FB00D1F63DC}"/>
              </a:ext>
            </a:extLst>
          </p:cNvPr>
          <p:cNvGrpSpPr/>
          <p:nvPr/>
        </p:nvGrpSpPr>
        <p:grpSpPr>
          <a:xfrm>
            <a:off x="914792" y="1396054"/>
            <a:ext cx="585355" cy="710522"/>
            <a:chOff x="228541" y="1949920"/>
            <a:chExt cx="750077" cy="981028"/>
          </a:xfrm>
        </p:grpSpPr>
        <p:sp>
          <p:nvSpPr>
            <p:cNvPr id="454" name="Rounded Rectangle 453">
              <a:extLst>
                <a:ext uri="{FF2B5EF4-FFF2-40B4-BE49-F238E27FC236}">
                  <a16:creationId xmlns:a16="http://schemas.microsoft.com/office/drawing/2014/main" id="{0BE12DB8-BA04-44D2-2FE4-8CF1531A40BE}"/>
                </a:ext>
              </a:extLst>
            </p:cNvPr>
            <p:cNvSpPr/>
            <p:nvPr/>
          </p:nvSpPr>
          <p:spPr>
            <a:xfrm>
              <a:off x="261177" y="1949920"/>
              <a:ext cx="620171" cy="9810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DA0A27C-6F25-B04B-1821-B0B215E2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672" y="2546176"/>
              <a:ext cx="386506" cy="372761"/>
            </a:xfrm>
            <a:prstGeom prst="rect">
              <a:avLst/>
            </a:prstGeom>
          </p:spPr>
        </p:pic>
        <p:sp>
          <p:nvSpPr>
            <p:cNvPr id="486" name="TextBox 485">
              <a:extLst>
                <a:ext uri="{FF2B5EF4-FFF2-40B4-BE49-F238E27FC236}">
                  <a16:creationId xmlns:a16="http://schemas.microsoft.com/office/drawing/2014/main" id="{6075B692-3B0E-1E5D-579F-970D6CE5D2EB}"/>
                </a:ext>
              </a:extLst>
            </p:cNvPr>
            <p:cNvSpPr txBox="1"/>
            <p:nvPr/>
          </p:nvSpPr>
          <p:spPr>
            <a:xfrm>
              <a:off x="228541" y="1951945"/>
              <a:ext cx="750077" cy="6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    CBM </a:t>
              </a:r>
            </a:p>
            <a:p>
              <a:r>
                <a:rPr lang="en-US" sz="800" b="1" dirty="0"/>
                <a:t>      + </a:t>
              </a:r>
            </a:p>
            <a:p>
              <a:r>
                <a:rPr lang="en-US" sz="800" b="1" dirty="0"/>
                <a:t>   E-LEN</a:t>
              </a:r>
            </a:p>
          </p:txBody>
        </p:sp>
      </p:grpSp>
      <p:sp>
        <p:nvSpPr>
          <p:cNvPr id="507" name="Rounded Rectangle 506">
            <a:extLst>
              <a:ext uri="{FF2B5EF4-FFF2-40B4-BE49-F238E27FC236}">
                <a16:creationId xmlns:a16="http://schemas.microsoft.com/office/drawing/2014/main" id="{6A7DD1CF-DFA0-68DE-2632-0AC816F7549B}"/>
              </a:ext>
            </a:extLst>
          </p:cNvPr>
          <p:cNvSpPr/>
          <p:nvPr/>
        </p:nvSpPr>
        <p:spPr>
          <a:xfrm>
            <a:off x="7663830" y="1484098"/>
            <a:ext cx="2118464" cy="300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Rounded Rectangle 504">
            <a:extLst>
              <a:ext uri="{FF2B5EF4-FFF2-40B4-BE49-F238E27FC236}">
                <a16:creationId xmlns:a16="http://schemas.microsoft.com/office/drawing/2014/main" id="{FA5973F9-035D-D9A6-A074-0694870890F8}"/>
              </a:ext>
            </a:extLst>
          </p:cNvPr>
          <p:cNvSpPr/>
          <p:nvPr/>
        </p:nvSpPr>
        <p:spPr>
          <a:xfrm rot="16200000">
            <a:off x="-518372" y="1659779"/>
            <a:ext cx="2200134" cy="48397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25732893-96ED-E27E-B308-FA9D4CE53293}"/>
              </a:ext>
            </a:extLst>
          </p:cNvPr>
          <p:cNvCxnSpPr>
            <a:cxnSpLocks/>
          </p:cNvCxnSpPr>
          <p:nvPr/>
        </p:nvCxnSpPr>
        <p:spPr>
          <a:xfrm flipH="1" flipV="1">
            <a:off x="1450413" y="1870294"/>
            <a:ext cx="176443" cy="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>
            <a:extLst>
              <a:ext uri="{FF2B5EF4-FFF2-40B4-BE49-F238E27FC236}">
                <a16:creationId xmlns:a16="http://schemas.microsoft.com/office/drawing/2014/main" id="{4663C4D8-D4FA-47E3-9E34-FE567231081A}"/>
              </a:ext>
            </a:extLst>
          </p:cNvPr>
          <p:cNvCxnSpPr>
            <a:cxnSpLocks/>
          </p:cNvCxnSpPr>
          <p:nvPr/>
        </p:nvCxnSpPr>
        <p:spPr>
          <a:xfrm flipH="1">
            <a:off x="824881" y="1882522"/>
            <a:ext cx="120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TextBox 601">
            <a:extLst>
              <a:ext uri="{FF2B5EF4-FFF2-40B4-BE49-F238E27FC236}">
                <a16:creationId xmlns:a16="http://schemas.microsoft.com/office/drawing/2014/main" id="{9C13D97A-2699-C050-0273-F859457EC27B}"/>
              </a:ext>
            </a:extLst>
          </p:cNvPr>
          <p:cNvSpPr txBox="1"/>
          <p:nvPr/>
        </p:nvSpPr>
        <p:spPr>
          <a:xfrm>
            <a:off x="11320459" y="1082296"/>
            <a:ext cx="525660" cy="267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MoIE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D63F1-DF21-8A4C-8EEB-4A7A838B1764}"/>
              </a:ext>
            </a:extLst>
          </p:cNvPr>
          <p:cNvSpPr txBox="1"/>
          <p:nvPr/>
        </p:nvSpPr>
        <p:spPr>
          <a:xfrm>
            <a:off x="1029450" y="2106574"/>
            <a:ext cx="375188" cy="200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(a)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CF7A92-3978-7B48-6FD7-3A869E86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9969" y="2913181"/>
            <a:ext cx="508051" cy="155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E7D686-D3D4-C0B4-84BB-B6C2C31A0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480222" y="1695452"/>
            <a:ext cx="2121357" cy="36477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B06918E-5382-B808-F92D-BBCEBC8FFF37}"/>
              </a:ext>
            </a:extLst>
          </p:cNvPr>
          <p:cNvGrpSpPr/>
          <p:nvPr/>
        </p:nvGrpSpPr>
        <p:grpSpPr>
          <a:xfrm>
            <a:off x="1637793" y="1487906"/>
            <a:ext cx="1200573" cy="688595"/>
            <a:chOff x="3895661" y="5024221"/>
            <a:chExt cx="2098296" cy="1558074"/>
          </a:xfrm>
        </p:grpSpPr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25B9F3F0-DA2B-2F3A-8160-76C7B8E6C041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1D707051-6732-725D-28B3-824936749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5144" y="5794726"/>
              <a:ext cx="787569" cy="787569"/>
            </a:xfrm>
            <a:prstGeom prst="rect">
              <a:avLst/>
            </a:prstGeom>
          </p:spPr>
        </p:pic>
        <p:pic>
          <p:nvPicPr>
            <p:cNvPr id="22" name="Picture 2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4BF14BDD-D397-5059-656D-D88B85FA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26" name="Picture 25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889944DF-C456-084D-647B-F57E9CE3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29" name="Picture 28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AADB86D-5B08-E3A7-BBFC-E15D4F93E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35996" y="5046935"/>
              <a:ext cx="717479" cy="717479"/>
            </a:xfrm>
            <a:prstGeom prst="rect">
              <a:avLst/>
            </a:prstGeom>
          </p:spPr>
        </p:pic>
        <p:pic>
          <p:nvPicPr>
            <p:cNvPr id="31" name="Picture 3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41E3CCC3-5A12-6A2E-0822-974988FA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5642" y="5045231"/>
              <a:ext cx="706574" cy="717478"/>
            </a:xfrm>
            <a:prstGeom prst="rect">
              <a:avLst/>
            </a:prstGeom>
          </p:spPr>
        </p:pic>
        <p:pic>
          <p:nvPicPr>
            <p:cNvPr id="37" name="Picture 36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6A8EB066-18CA-BEE3-F483-1A5C3BA27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7201" y="5774147"/>
              <a:ext cx="756756" cy="756756"/>
            </a:xfrm>
            <a:prstGeom prst="rect">
              <a:avLst/>
            </a:prstGeom>
          </p:spPr>
        </p:pic>
      </p:grpSp>
      <p:pic>
        <p:nvPicPr>
          <p:cNvPr id="40" name="Picture 39" descr="A bird sitting on a branch&#10;&#10;Description automatically generated">
            <a:extLst>
              <a:ext uri="{FF2B5EF4-FFF2-40B4-BE49-F238E27FC236}">
                <a16:creationId xmlns:a16="http://schemas.microsoft.com/office/drawing/2014/main" id="{47CAB81C-AB34-2BCE-1D27-21E80AF37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1856" y="2719260"/>
            <a:ext cx="238963" cy="217486"/>
          </a:xfrm>
          <a:prstGeom prst="rect">
            <a:avLst/>
          </a:prstGeom>
        </p:spPr>
      </p:pic>
      <p:pic>
        <p:nvPicPr>
          <p:cNvPr id="42" name="Picture 41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55997EA7-7E37-4F11-710C-5915DB3622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3881" y="2728844"/>
            <a:ext cx="229615" cy="20897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BF47439-1DFD-1045-F462-9F03A929E3A4}"/>
              </a:ext>
            </a:extLst>
          </p:cNvPr>
          <p:cNvGrpSpPr/>
          <p:nvPr/>
        </p:nvGrpSpPr>
        <p:grpSpPr>
          <a:xfrm>
            <a:off x="6347022" y="1736763"/>
            <a:ext cx="445217" cy="487641"/>
            <a:chOff x="1880026" y="3873590"/>
            <a:chExt cx="925501" cy="952513"/>
          </a:xfrm>
        </p:grpSpPr>
        <p:pic>
          <p:nvPicPr>
            <p:cNvPr id="41" name="Picture 4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D590A9AA-6582-E91D-CF28-69C3ED680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80026" y="3873590"/>
              <a:ext cx="414126" cy="462451"/>
            </a:xfrm>
            <a:prstGeom prst="rect">
              <a:avLst/>
            </a:prstGeom>
          </p:spPr>
        </p:pic>
        <p:pic>
          <p:nvPicPr>
            <p:cNvPr id="43" name="Picture 42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0D249C00-0D72-833D-6257-5972BE846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97730" y="3873590"/>
              <a:ext cx="507797" cy="469290"/>
            </a:xfrm>
            <a:prstGeom prst="rect">
              <a:avLst/>
            </a:prstGeom>
          </p:spPr>
        </p:pic>
        <p:pic>
          <p:nvPicPr>
            <p:cNvPr id="44" name="Picture 43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CD00F4EE-E0E4-87E2-5DDA-E6FB8E3B6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12461" y="4356811"/>
              <a:ext cx="478336" cy="469292"/>
            </a:xfrm>
            <a:prstGeom prst="rect">
              <a:avLst/>
            </a:prstGeom>
          </p:spPr>
        </p:pic>
        <p:pic>
          <p:nvPicPr>
            <p:cNvPr id="45" name="Picture 44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7AD6A355-2E0E-957C-4654-09080B022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0026" y="4356811"/>
              <a:ext cx="414126" cy="46929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5FA49A-509C-DBDF-44FB-B415A8AC07B8}"/>
              </a:ext>
            </a:extLst>
          </p:cNvPr>
          <p:cNvGrpSpPr/>
          <p:nvPr/>
        </p:nvGrpSpPr>
        <p:grpSpPr>
          <a:xfrm>
            <a:off x="3853581" y="1930270"/>
            <a:ext cx="484020" cy="314973"/>
            <a:chOff x="3895661" y="5024221"/>
            <a:chExt cx="2098296" cy="15580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820B7B4-E39C-C099-19A4-7C0E6D41E0B6}"/>
                </a:ext>
              </a:extLst>
            </p:cNvPr>
            <p:cNvSpPr/>
            <p:nvPr/>
          </p:nvSpPr>
          <p:spPr>
            <a:xfrm>
              <a:off x="3895661" y="5024221"/>
              <a:ext cx="2098296" cy="155807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730D2940-60D6-494B-8305-31F176EF5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75144" y="5794726"/>
              <a:ext cx="787569" cy="787569"/>
            </a:xfrm>
            <a:prstGeom prst="rect">
              <a:avLst/>
            </a:prstGeom>
          </p:spPr>
        </p:pic>
        <p:pic>
          <p:nvPicPr>
            <p:cNvPr id="52" name="Picture 51" descr="A bird standing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9895C370-9CCB-B445-0229-1B89CF6B0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0457" y="5794726"/>
              <a:ext cx="576236" cy="780396"/>
            </a:xfrm>
            <a:prstGeom prst="rect">
              <a:avLst/>
            </a:prstGeom>
          </p:spPr>
        </p:pic>
        <p:pic>
          <p:nvPicPr>
            <p:cNvPr id="53" name="Picture 52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3120D384-AB7A-57C8-B520-9FB079E2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20457" y="5042113"/>
              <a:ext cx="576236" cy="732034"/>
            </a:xfrm>
            <a:prstGeom prst="rect">
              <a:avLst/>
            </a:prstGeom>
          </p:spPr>
        </p:pic>
        <p:pic>
          <p:nvPicPr>
            <p:cNvPr id="54" name="Picture 53" descr="A bird perched on a branch&#10;&#10;Description automatically generated">
              <a:extLst>
                <a:ext uri="{FF2B5EF4-FFF2-40B4-BE49-F238E27FC236}">
                  <a16:creationId xmlns:a16="http://schemas.microsoft.com/office/drawing/2014/main" id="{B55BB073-5A61-5D9F-8FCF-56F525F11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35996" y="5046935"/>
              <a:ext cx="717479" cy="717479"/>
            </a:xfrm>
            <a:prstGeom prst="rect">
              <a:avLst/>
            </a:prstGeom>
          </p:spPr>
        </p:pic>
        <p:pic>
          <p:nvPicPr>
            <p:cNvPr id="55" name="Picture 54" descr="A bird sitting on a branch&#10;&#10;Description automatically generated">
              <a:extLst>
                <a:ext uri="{FF2B5EF4-FFF2-40B4-BE49-F238E27FC236}">
                  <a16:creationId xmlns:a16="http://schemas.microsoft.com/office/drawing/2014/main" id="{65E2DF3A-4741-A235-6F01-4D456F124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5642" y="5045231"/>
              <a:ext cx="706574" cy="717478"/>
            </a:xfrm>
            <a:prstGeom prst="rect">
              <a:avLst/>
            </a:prstGeom>
          </p:spPr>
        </p:pic>
        <p:pic>
          <p:nvPicPr>
            <p:cNvPr id="56" name="Picture 55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A97A97EF-5CF6-4F1D-3A9A-2A7166516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237201" y="5774147"/>
              <a:ext cx="756756" cy="756756"/>
            </a:xfrm>
            <a:prstGeom prst="rect">
              <a:avLst/>
            </a:prstGeom>
          </p:spPr>
        </p:pic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8F255E17-C19F-D49A-C8FE-1EB1B1361F48}"/>
              </a:ext>
            </a:extLst>
          </p:cNvPr>
          <p:cNvGrpSpPr/>
          <p:nvPr/>
        </p:nvGrpSpPr>
        <p:grpSpPr>
          <a:xfrm>
            <a:off x="8960572" y="1870294"/>
            <a:ext cx="565296" cy="467963"/>
            <a:chOff x="6358018" y="5726994"/>
            <a:chExt cx="565296" cy="467963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FA9B406D-D55F-E621-F8E4-FB17458D9A8A}"/>
                </a:ext>
              </a:extLst>
            </p:cNvPr>
            <p:cNvSpPr/>
            <p:nvPr/>
          </p:nvSpPr>
          <p:spPr>
            <a:xfrm>
              <a:off x="6358018" y="5759352"/>
              <a:ext cx="547350" cy="43560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E7BA8A-4205-3761-70E7-6F3A7ADC3EB1}"/>
                </a:ext>
              </a:extLst>
            </p:cNvPr>
            <p:cNvSpPr txBox="1"/>
            <p:nvPr/>
          </p:nvSpPr>
          <p:spPr>
            <a:xfrm>
              <a:off x="6381325" y="5726994"/>
              <a:ext cx="541989" cy="215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Expert6</a:t>
              </a:r>
            </a:p>
          </p:txBody>
        </p:sp>
        <p:pic>
          <p:nvPicPr>
            <p:cNvPr id="449" name="Graphic 448">
              <a:extLst>
                <a:ext uri="{FF2B5EF4-FFF2-40B4-BE49-F238E27FC236}">
                  <a16:creationId xmlns:a16="http://schemas.microsoft.com/office/drawing/2014/main" id="{FED3B32B-080F-D6A3-2A77-3E378496A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61469" y="5902195"/>
              <a:ext cx="324984" cy="292761"/>
            </a:xfrm>
            <a:prstGeom prst="rect">
              <a:avLst/>
            </a:prstGeom>
          </p:spPr>
        </p:pic>
      </p:grpSp>
      <p:pic>
        <p:nvPicPr>
          <p:cNvPr id="477" name="Picture 476">
            <a:extLst>
              <a:ext uri="{FF2B5EF4-FFF2-40B4-BE49-F238E27FC236}">
                <a16:creationId xmlns:a16="http://schemas.microsoft.com/office/drawing/2014/main" id="{96918E09-C7CB-072D-F06B-E50089A69E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69289" y="2426454"/>
            <a:ext cx="330030" cy="33113"/>
          </a:xfrm>
          <a:prstGeom prst="rect">
            <a:avLst/>
          </a:prstGeom>
        </p:spPr>
      </p:pic>
      <p:sp>
        <p:nvSpPr>
          <p:cNvPr id="478" name="Trapezoid 477">
            <a:extLst>
              <a:ext uri="{FF2B5EF4-FFF2-40B4-BE49-F238E27FC236}">
                <a16:creationId xmlns:a16="http://schemas.microsoft.com/office/drawing/2014/main" id="{9EEEC292-F582-ABFF-42A3-75A57EC73186}"/>
              </a:ext>
            </a:extLst>
          </p:cNvPr>
          <p:cNvSpPr/>
          <p:nvPr/>
        </p:nvSpPr>
        <p:spPr>
          <a:xfrm rot="5400000">
            <a:off x="5630292" y="2110596"/>
            <a:ext cx="491723" cy="652182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2" name="Picture 481">
            <a:extLst>
              <a:ext uri="{FF2B5EF4-FFF2-40B4-BE49-F238E27FC236}">
                <a16:creationId xmlns:a16="http://schemas.microsoft.com/office/drawing/2014/main" id="{92392FCD-FF16-E7D6-D5AD-C7186C3CF9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6103" y="2359730"/>
            <a:ext cx="508049" cy="155448"/>
          </a:xfrm>
          <a:prstGeom prst="rect">
            <a:avLst/>
          </a:prstGeom>
        </p:spPr>
      </p:pic>
      <p:pic>
        <p:nvPicPr>
          <p:cNvPr id="490" name="Picture 489">
            <a:extLst>
              <a:ext uri="{FF2B5EF4-FFF2-40B4-BE49-F238E27FC236}">
                <a16:creationId xmlns:a16="http://schemas.microsoft.com/office/drawing/2014/main" id="{05B392CB-52E7-7D3F-4D1A-2C7B32BCC2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8395" y="2968912"/>
            <a:ext cx="330030" cy="33113"/>
          </a:xfrm>
          <a:prstGeom prst="rect">
            <a:avLst/>
          </a:prstGeom>
        </p:spPr>
      </p:pic>
      <p:sp>
        <p:nvSpPr>
          <p:cNvPr id="492" name="Trapezoid 491">
            <a:extLst>
              <a:ext uri="{FF2B5EF4-FFF2-40B4-BE49-F238E27FC236}">
                <a16:creationId xmlns:a16="http://schemas.microsoft.com/office/drawing/2014/main" id="{E3D5B724-19D3-7E16-2FF4-ADE3C09BFEA8}"/>
              </a:ext>
            </a:extLst>
          </p:cNvPr>
          <p:cNvSpPr/>
          <p:nvPr/>
        </p:nvSpPr>
        <p:spPr>
          <a:xfrm rot="5400000">
            <a:off x="8115110" y="2642821"/>
            <a:ext cx="491723" cy="652182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5" name="Picture 494">
            <a:extLst>
              <a:ext uri="{FF2B5EF4-FFF2-40B4-BE49-F238E27FC236}">
                <a16:creationId xmlns:a16="http://schemas.microsoft.com/office/drawing/2014/main" id="{A142BBD8-1786-3D10-05EE-C9C4AE792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9635" y="2886087"/>
            <a:ext cx="508050" cy="155448"/>
          </a:xfrm>
          <a:prstGeom prst="rect">
            <a:avLst/>
          </a:prstGeom>
        </p:spPr>
      </p:pic>
      <p:cxnSp>
        <p:nvCxnSpPr>
          <p:cNvPr id="498" name="Curved Connector 497">
            <a:extLst>
              <a:ext uri="{FF2B5EF4-FFF2-40B4-BE49-F238E27FC236}">
                <a16:creationId xmlns:a16="http://schemas.microsoft.com/office/drawing/2014/main" id="{FFC39F8F-F25A-642F-7202-5433A5AEB1D0}"/>
              </a:ext>
            </a:extLst>
          </p:cNvPr>
          <p:cNvCxnSpPr>
            <a:cxnSpLocks/>
            <a:stCxn id="492" idx="0"/>
            <a:endCxn id="58" idx="1"/>
          </p:cNvCxnSpPr>
          <p:nvPr/>
        </p:nvCxnSpPr>
        <p:spPr>
          <a:xfrm flipV="1">
            <a:off x="8687063" y="2120455"/>
            <a:ext cx="273509" cy="84845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bird sitting on a branch&#10;&#10;Description automatically generated">
            <a:extLst>
              <a:ext uri="{FF2B5EF4-FFF2-40B4-BE49-F238E27FC236}">
                <a16:creationId xmlns:a16="http://schemas.microsoft.com/office/drawing/2014/main" id="{82948EB9-6460-E828-D12D-98157A6F92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1609" y="2370615"/>
            <a:ext cx="238963" cy="217486"/>
          </a:xfrm>
          <a:prstGeom prst="rect">
            <a:avLst/>
          </a:prstGeom>
        </p:spPr>
      </p:pic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ECF98DFD-9918-A9F5-A9FE-07D21DBC04BD}"/>
              </a:ext>
            </a:extLst>
          </p:cNvPr>
          <p:cNvCxnSpPr>
            <a:cxnSpLocks/>
            <a:stCxn id="492" idx="0"/>
          </p:cNvCxnSpPr>
          <p:nvPr/>
        </p:nvCxnSpPr>
        <p:spPr>
          <a:xfrm>
            <a:off x="8687063" y="2968913"/>
            <a:ext cx="386424" cy="41035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DF18F8-631D-F409-6916-4A1EE93E86C4}"/>
              </a:ext>
            </a:extLst>
          </p:cNvPr>
          <p:cNvGrpSpPr/>
          <p:nvPr/>
        </p:nvGrpSpPr>
        <p:grpSpPr>
          <a:xfrm>
            <a:off x="1029449" y="2305303"/>
            <a:ext cx="2656727" cy="1234145"/>
            <a:chOff x="1357024" y="5071002"/>
            <a:chExt cx="2656727" cy="123414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A850BAD-E7A3-8703-07CC-308706241020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2527630" y="5530779"/>
              <a:ext cx="0" cy="1481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DD0409A2-8AEB-BE1D-3702-ACA15E91D21C}"/>
                </a:ext>
              </a:extLst>
            </p:cNvPr>
            <p:cNvSpPr/>
            <p:nvPr/>
          </p:nvSpPr>
          <p:spPr>
            <a:xfrm>
              <a:off x="2125837" y="5091773"/>
              <a:ext cx="803586" cy="4390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C36D25A-0A77-F3C1-C7AF-CF3A31205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74069" y="5248279"/>
              <a:ext cx="297907" cy="266647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5B934F1-2568-78C9-A17E-8D2D4369CCA9}"/>
                </a:ext>
              </a:extLst>
            </p:cNvPr>
            <p:cNvSpPr txBox="1"/>
            <p:nvPr/>
          </p:nvSpPr>
          <p:spPr>
            <a:xfrm>
              <a:off x="2158786" y="5071002"/>
              <a:ext cx="77938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PCBM + E-LEN</a:t>
              </a:r>
              <a:endParaRPr lang="en-US" sz="750" b="1" dirty="0"/>
            </a:p>
          </p:txBody>
        </p:sp>
        <p:sp>
          <p:nvSpPr>
            <p:cNvPr id="595" name="Rounded Rectangle 594">
              <a:extLst>
                <a:ext uri="{FF2B5EF4-FFF2-40B4-BE49-F238E27FC236}">
                  <a16:creationId xmlns:a16="http://schemas.microsoft.com/office/drawing/2014/main" id="{895FD71C-9299-E9C7-3A2E-BE4C4CC6DC84}"/>
                </a:ext>
              </a:extLst>
            </p:cNvPr>
            <p:cNvSpPr/>
            <p:nvPr/>
          </p:nvSpPr>
          <p:spPr>
            <a:xfrm rot="5400000">
              <a:off x="2456627" y="4579682"/>
              <a:ext cx="457522" cy="265672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E7E753-C350-6EB8-F55A-B0285949CE09}"/>
                </a:ext>
              </a:extLst>
            </p:cNvPr>
            <p:cNvSpPr txBox="1"/>
            <p:nvPr/>
          </p:nvSpPr>
          <p:spPr>
            <a:xfrm>
              <a:off x="2374095" y="6104527"/>
              <a:ext cx="375188" cy="200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(b)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189E2E8-82DD-8382-1D0F-00A9F0D9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93886" y="5768441"/>
              <a:ext cx="2585802" cy="274347"/>
            </a:xfrm>
            <a:prstGeom prst="rect">
              <a:avLst/>
            </a:prstGeom>
          </p:spPr>
        </p:pic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221D22E-2095-3F00-1BB4-96F9BC759BD7}"/>
              </a:ext>
            </a:extLst>
          </p:cNvPr>
          <p:cNvCxnSpPr>
            <a:cxnSpLocks/>
            <a:stCxn id="19" idx="2"/>
            <a:endCxn id="87" idx="0"/>
          </p:cNvCxnSpPr>
          <p:nvPr/>
        </p:nvCxnSpPr>
        <p:spPr>
          <a:xfrm>
            <a:off x="2194663" y="2176501"/>
            <a:ext cx="5392" cy="149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A24D6FAD-E8ED-5A1F-B14F-942578F1FA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9833" y="3083560"/>
            <a:ext cx="229615" cy="20897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4EC2A6AD-A94A-B9C3-98D1-CC4D2BBF95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33863" y="1528300"/>
            <a:ext cx="1977366" cy="234694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63F37E-7E86-B31D-E142-36980A88C699}"/>
              </a:ext>
            </a:extLst>
          </p:cNvPr>
          <p:cNvGrpSpPr/>
          <p:nvPr/>
        </p:nvGrpSpPr>
        <p:grpSpPr>
          <a:xfrm>
            <a:off x="9639704" y="1969374"/>
            <a:ext cx="2285733" cy="322873"/>
            <a:chOff x="7008819" y="5830841"/>
            <a:chExt cx="2629358" cy="381936"/>
          </a:xfrm>
        </p:grpSpPr>
        <p:sp>
          <p:nvSpPr>
            <p:cNvPr id="451" name="Rounded Rectangle 450">
              <a:extLst>
                <a:ext uri="{FF2B5EF4-FFF2-40B4-BE49-F238E27FC236}">
                  <a16:creationId xmlns:a16="http://schemas.microsoft.com/office/drawing/2014/main" id="{DBBAFEAB-5701-9DFE-49F3-E7AD41925520}"/>
                </a:ext>
              </a:extLst>
            </p:cNvPr>
            <p:cNvSpPr/>
            <p:nvPr/>
          </p:nvSpPr>
          <p:spPr>
            <a:xfrm>
              <a:off x="7008819" y="5830841"/>
              <a:ext cx="2629358" cy="38193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DC3A46A7-1464-7661-6020-7F7659ADC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72509" y="5879871"/>
              <a:ext cx="2474426" cy="266759"/>
            </a:xfrm>
            <a:prstGeom prst="rect">
              <a:avLst/>
            </a:prstGeom>
          </p:spPr>
        </p:pic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A90FDC9-9FA8-B4BF-A1AC-993828C334C0}"/>
              </a:ext>
            </a:extLst>
          </p:cNvPr>
          <p:cNvCxnSpPr>
            <a:cxnSpLocks/>
            <a:stCxn id="58" idx="3"/>
            <a:endCxn id="451" idx="1"/>
          </p:cNvCxnSpPr>
          <p:nvPr/>
        </p:nvCxnSpPr>
        <p:spPr>
          <a:xfrm>
            <a:off x="9507922" y="2120455"/>
            <a:ext cx="131782" cy="10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1CF6655-9D8F-7495-BCCF-F158E93A1E7D}"/>
              </a:ext>
            </a:extLst>
          </p:cNvPr>
          <p:cNvGrpSpPr/>
          <p:nvPr/>
        </p:nvGrpSpPr>
        <p:grpSpPr>
          <a:xfrm>
            <a:off x="9057248" y="2799959"/>
            <a:ext cx="2033091" cy="838102"/>
            <a:chOff x="9554109" y="2776958"/>
            <a:chExt cx="2033091" cy="838102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3DB66059-A2A7-7C43-9C51-6BF6B1E772A6}"/>
                </a:ext>
              </a:extLst>
            </p:cNvPr>
            <p:cNvSpPr/>
            <p:nvPr/>
          </p:nvSpPr>
          <p:spPr>
            <a:xfrm>
              <a:off x="9554109" y="2776958"/>
              <a:ext cx="2033091" cy="838102"/>
            </a:xfrm>
            <a:prstGeom prst="roundRect">
              <a:avLst>
                <a:gd name="adj" fmla="val 589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98EFAE45-4C50-56B4-4BE8-BD2FD842A960}"/>
                </a:ext>
              </a:extLst>
            </p:cNvPr>
            <p:cNvGrpSpPr/>
            <p:nvPr/>
          </p:nvGrpSpPr>
          <p:grpSpPr>
            <a:xfrm>
              <a:off x="9576384" y="3083560"/>
              <a:ext cx="799019" cy="491723"/>
              <a:chOff x="9073487" y="3133407"/>
              <a:chExt cx="799019" cy="491723"/>
            </a:xfrm>
          </p:grpSpPr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CF3BD818-E85D-1CCE-BEA1-89D7ED7E751C}"/>
                  </a:ext>
                </a:extLst>
              </p:cNvPr>
              <p:cNvSpPr/>
              <p:nvPr/>
            </p:nvSpPr>
            <p:spPr>
              <a:xfrm rot="5400000">
                <a:off x="9153716" y="3053178"/>
                <a:ext cx="491723" cy="652182"/>
              </a:xfrm>
              <a:prstGeom prst="trapezoid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50E0EEAC-55F1-5E70-F91F-18B5E5458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25130" y="3308202"/>
                <a:ext cx="508050" cy="155448"/>
              </a:xfrm>
              <a:prstGeom prst="rect">
                <a:avLst/>
              </a:prstGeom>
            </p:spPr>
          </p:pic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7E3F6929-D55F-782E-90E1-795D7138B5D0}"/>
                  </a:ext>
                </a:extLst>
              </p:cNvPr>
              <p:cNvCxnSpPr>
                <a:cxnSpLocks/>
                <a:stCxn id="118" idx="0"/>
              </p:cNvCxnSpPr>
              <p:nvPr/>
            </p:nvCxnSpPr>
            <p:spPr>
              <a:xfrm>
                <a:off x="9725669" y="3379270"/>
                <a:ext cx="1468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3" name="Picture 122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26FE72BA-1647-1C02-3BB9-0CC9A78266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3264" y="3029538"/>
            <a:ext cx="652183" cy="593565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BBA1B6B-3ED4-A4CC-6D62-7B421BFE6FCB}"/>
              </a:ext>
            </a:extLst>
          </p:cNvPr>
          <p:cNvSpPr txBox="1"/>
          <p:nvPr/>
        </p:nvSpPr>
        <p:spPr>
          <a:xfrm>
            <a:off x="9139404" y="2778460"/>
            <a:ext cx="1919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Final residual (Unexplained)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6B0A4DD-B8D9-D079-7F05-0E94CAA71E72}"/>
              </a:ext>
            </a:extLst>
          </p:cNvPr>
          <p:cNvSpPr txBox="1"/>
          <p:nvPr/>
        </p:nvSpPr>
        <p:spPr>
          <a:xfrm>
            <a:off x="6543743" y="3691283"/>
            <a:ext cx="37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4106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E84E804-4A4B-5E5B-D777-908139E9DD5C}"/>
              </a:ext>
            </a:extLst>
          </p:cNvPr>
          <p:cNvSpPr/>
          <p:nvPr/>
        </p:nvSpPr>
        <p:spPr>
          <a:xfrm>
            <a:off x="1396696" y="1123008"/>
            <a:ext cx="9384742" cy="3877970"/>
          </a:xfrm>
          <a:prstGeom prst="roundRect">
            <a:avLst>
              <a:gd name="adj" fmla="val 248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538917-EFEE-499B-5F50-F41E42771ED0}"/>
              </a:ext>
            </a:extLst>
          </p:cNvPr>
          <p:cNvGrpSpPr/>
          <p:nvPr/>
        </p:nvGrpSpPr>
        <p:grpSpPr>
          <a:xfrm>
            <a:off x="3188375" y="3697388"/>
            <a:ext cx="7483004" cy="1215465"/>
            <a:chOff x="2068747" y="3524621"/>
            <a:chExt cx="7483004" cy="1215465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69D4FED-1380-6DB9-570A-FCF8C43581FD}"/>
                </a:ext>
              </a:extLst>
            </p:cNvPr>
            <p:cNvSpPr/>
            <p:nvPr/>
          </p:nvSpPr>
          <p:spPr>
            <a:xfrm>
              <a:off x="2068747" y="3524621"/>
              <a:ext cx="7483004" cy="1208044"/>
            </a:xfrm>
            <a:prstGeom prst="roundRect">
              <a:avLst>
                <a:gd name="adj" fmla="val 248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9931EE-C133-F1DD-E6E7-69B6B514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747" y="3546521"/>
              <a:ext cx="1193565" cy="11935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43CEBF-3E87-0584-18DC-0C5EBE7E5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5508" y="3548943"/>
              <a:ext cx="1152146" cy="11521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E4B3CD-6119-5E39-202F-02DD529F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7469" y="4130340"/>
              <a:ext cx="393241" cy="40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588614-F5E6-655C-5B1D-754F40ACE2A8}"/>
                </a:ext>
              </a:extLst>
            </p:cNvPr>
            <p:cNvSpPr txBox="1"/>
            <p:nvPr/>
          </p:nvSpPr>
          <p:spPr>
            <a:xfrm rot="16200000">
              <a:off x="5138520" y="4033463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AE9A173-A3B2-EBA5-6690-183593F3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53518" y="3546405"/>
              <a:ext cx="3352710" cy="111604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CB1ACF-AC4C-73B2-B54D-6E95A5BB8740}"/>
              </a:ext>
            </a:extLst>
          </p:cNvPr>
          <p:cNvGrpSpPr/>
          <p:nvPr/>
        </p:nvGrpSpPr>
        <p:grpSpPr>
          <a:xfrm>
            <a:off x="3188375" y="2456686"/>
            <a:ext cx="7483004" cy="1208044"/>
            <a:chOff x="2087741" y="2337050"/>
            <a:chExt cx="7483004" cy="120804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0804793-5C0F-DDB6-49FC-870EC3B30036}"/>
                </a:ext>
              </a:extLst>
            </p:cNvPr>
            <p:cNvSpPr/>
            <p:nvPr/>
          </p:nvSpPr>
          <p:spPr>
            <a:xfrm>
              <a:off x="2087741" y="2337050"/>
              <a:ext cx="7483004" cy="1208044"/>
            </a:xfrm>
            <a:prstGeom prst="roundRect">
              <a:avLst>
                <a:gd name="adj" fmla="val 248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bird on a branch&#10;&#10;Description automatically generated with medium confidence">
              <a:extLst>
                <a:ext uri="{FF2B5EF4-FFF2-40B4-BE49-F238E27FC236}">
                  <a16:creationId xmlns:a16="http://schemas.microsoft.com/office/drawing/2014/main" id="{8E243A79-9CB9-FEAA-E74C-AC42E5AD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08958" y="2382046"/>
              <a:ext cx="1152146" cy="1152146"/>
            </a:xfrm>
            <a:prstGeom prst="rect">
              <a:avLst/>
            </a:prstGeom>
          </p:spPr>
        </p:pic>
        <p:pic>
          <p:nvPicPr>
            <p:cNvPr id="14" name="Picture 13" descr="A small bird standing on the ground&#10;&#10;Description automatically generated with medium confidence">
              <a:extLst>
                <a:ext uri="{FF2B5EF4-FFF2-40B4-BE49-F238E27FC236}">
                  <a16:creationId xmlns:a16="http://schemas.microsoft.com/office/drawing/2014/main" id="{40C65298-590B-12F3-D2F0-CC724994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31876" y="2388926"/>
              <a:ext cx="1083137" cy="108815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7F7F72-49FF-837D-3C92-BB5502BD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8727" y="2945365"/>
              <a:ext cx="393241" cy="402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401C6F-3F96-2D24-0428-741718351E1A}"/>
                </a:ext>
              </a:extLst>
            </p:cNvPr>
            <p:cNvSpPr txBox="1"/>
            <p:nvPr/>
          </p:nvSpPr>
          <p:spPr>
            <a:xfrm rot="16200000">
              <a:off x="5138520" y="2810337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18AD41-2C35-964A-59E1-13CA4535C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53518" y="2651447"/>
              <a:ext cx="3440930" cy="56310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95AC32-C654-CF4D-F879-3BF7DB8DBC26}"/>
              </a:ext>
            </a:extLst>
          </p:cNvPr>
          <p:cNvGrpSpPr/>
          <p:nvPr/>
        </p:nvGrpSpPr>
        <p:grpSpPr>
          <a:xfrm>
            <a:off x="3188375" y="1210042"/>
            <a:ext cx="7483004" cy="1213986"/>
            <a:chOff x="2108958" y="1176152"/>
            <a:chExt cx="7483004" cy="121398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9D70B69-2B5A-DBE8-15B5-39CD056BEF6E}"/>
                </a:ext>
              </a:extLst>
            </p:cNvPr>
            <p:cNvSpPr/>
            <p:nvPr/>
          </p:nvSpPr>
          <p:spPr>
            <a:xfrm>
              <a:off x="2108958" y="1176152"/>
              <a:ext cx="7483004" cy="1213986"/>
            </a:xfrm>
            <a:prstGeom prst="roundRect">
              <a:avLst>
                <a:gd name="adj" fmla="val 24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DFC9FA-3276-FB21-034A-D5159C3F7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31876" y="1250452"/>
              <a:ext cx="1088152" cy="108815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7E5E26-7A3B-35D6-299B-91EA3F66A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08958" y="1176152"/>
              <a:ext cx="1205894" cy="12058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3AFC14-5BB5-1BCF-316C-47A02524D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0116" y="1779099"/>
              <a:ext cx="393241" cy="4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EC3F3-00C1-DE33-3CC7-E049CDFB0F51}"/>
                </a:ext>
              </a:extLst>
            </p:cNvPr>
            <p:cNvSpPr txBox="1"/>
            <p:nvPr/>
          </p:nvSpPr>
          <p:spPr>
            <a:xfrm rot="16200000">
              <a:off x="5138520" y="1665501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Expert3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3AD0FE3-3E8E-0F63-C9AB-832C1990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53518" y="1507471"/>
              <a:ext cx="3730888" cy="359819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8D476A4-8971-8E07-EC88-C8117163D9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851014" y="2699761"/>
            <a:ext cx="3594900" cy="6547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C866CEF-A29F-92A7-0EA8-F156E2D5C9C4}"/>
              </a:ext>
            </a:extLst>
          </p:cNvPr>
          <p:cNvSpPr txBox="1"/>
          <p:nvPr/>
        </p:nvSpPr>
        <p:spPr>
          <a:xfrm rot="16200000">
            <a:off x="1309506" y="2888626"/>
            <a:ext cx="1746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(PCBM + E-LEN)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0AACFD-273A-719B-615A-1B56EAD60E8D}"/>
              </a:ext>
            </a:extLst>
          </p:cNvPr>
          <p:cNvSpPr txBox="1"/>
          <p:nvPr/>
        </p:nvSpPr>
        <p:spPr>
          <a:xfrm rot="16200000">
            <a:off x="702982" y="2920204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(CBM + E-LEN)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5424649-F344-DB4B-897C-D1436FA9C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81038" y="2863568"/>
            <a:ext cx="3594902" cy="348385"/>
          </a:xfrm>
          <a:prstGeom prst="rect">
            <a:avLst/>
          </a:prstGeom>
        </p:spPr>
      </p:pic>
      <p:sp>
        <p:nvSpPr>
          <p:cNvPr id="45" name="Right Brace 44">
            <a:extLst>
              <a:ext uri="{FF2B5EF4-FFF2-40B4-BE49-F238E27FC236}">
                <a16:creationId xmlns:a16="http://schemas.microsoft.com/office/drawing/2014/main" id="{5D5B1AF3-C48F-8931-7702-36E0EB2820DD}"/>
              </a:ext>
            </a:extLst>
          </p:cNvPr>
          <p:cNvSpPr/>
          <p:nvPr/>
        </p:nvSpPr>
        <p:spPr>
          <a:xfrm rot="10800000">
            <a:off x="3005021" y="1192104"/>
            <a:ext cx="249329" cy="3771302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5111C44-A065-E2E6-299B-AFA213B73022}"/>
              </a:ext>
            </a:extLst>
          </p:cNvPr>
          <p:cNvSpPr/>
          <p:nvPr/>
        </p:nvSpPr>
        <p:spPr>
          <a:xfrm>
            <a:off x="6299445" y="1258450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E4860329-64A4-2063-93EB-09C865C7F592}"/>
              </a:ext>
            </a:extLst>
          </p:cNvPr>
          <p:cNvSpPr/>
          <p:nvPr/>
        </p:nvSpPr>
        <p:spPr>
          <a:xfrm>
            <a:off x="6305012" y="2495598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48FAD848-A612-75C6-F246-3F1FE3DA6CE6}"/>
              </a:ext>
            </a:extLst>
          </p:cNvPr>
          <p:cNvSpPr/>
          <p:nvPr/>
        </p:nvSpPr>
        <p:spPr>
          <a:xfrm>
            <a:off x="6343848" y="3731599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0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E84E804-4A4B-5E5B-D777-908139E9DD5C}"/>
              </a:ext>
            </a:extLst>
          </p:cNvPr>
          <p:cNvSpPr/>
          <p:nvPr/>
        </p:nvSpPr>
        <p:spPr>
          <a:xfrm>
            <a:off x="2997276" y="1123009"/>
            <a:ext cx="7784161" cy="4091560"/>
          </a:xfrm>
          <a:prstGeom prst="roundRect">
            <a:avLst>
              <a:gd name="adj" fmla="val 248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CB1ACF-AC4C-73B2-B54D-6E95A5BB8740}"/>
              </a:ext>
            </a:extLst>
          </p:cNvPr>
          <p:cNvGrpSpPr/>
          <p:nvPr/>
        </p:nvGrpSpPr>
        <p:grpSpPr>
          <a:xfrm>
            <a:off x="5102577" y="2456686"/>
            <a:ext cx="5568801" cy="2572046"/>
            <a:chOff x="4001943" y="2337050"/>
            <a:chExt cx="5568801" cy="257204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0804793-5C0F-DDB6-49FC-870EC3B30036}"/>
                </a:ext>
              </a:extLst>
            </p:cNvPr>
            <p:cNvSpPr/>
            <p:nvPr/>
          </p:nvSpPr>
          <p:spPr>
            <a:xfrm>
              <a:off x="4001943" y="2337050"/>
              <a:ext cx="5568801" cy="2572046"/>
            </a:xfrm>
            <a:prstGeom prst="roundRect">
              <a:avLst>
                <a:gd name="adj" fmla="val 248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7F7F72-49FF-837D-3C92-BB5502BD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5705" y="3602928"/>
              <a:ext cx="393241" cy="402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401C6F-3F96-2D24-0428-741718351E1A}"/>
                </a:ext>
              </a:extLst>
            </p:cNvPr>
            <p:cNvSpPr txBox="1"/>
            <p:nvPr/>
          </p:nvSpPr>
          <p:spPr>
            <a:xfrm rot="16200000">
              <a:off x="5117303" y="3392442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95AC32-C654-CF4D-F879-3BF7DB8DBC26}"/>
              </a:ext>
            </a:extLst>
          </p:cNvPr>
          <p:cNvGrpSpPr/>
          <p:nvPr/>
        </p:nvGrpSpPr>
        <p:grpSpPr>
          <a:xfrm>
            <a:off x="5102577" y="1210042"/>
            <a:ext cx="5568801" cy="1213986"/>
            <a:chOff x="4023160" y="1176152"/>
            <a:chExt cx="5568801" cy="121398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9D70B69-2B5A-DBE8-15B5-39CD056BEF6E}"/>
                </a:ext>
              </a:extLst>
            </p:cNvPr>
            <p:cNvSpPr/>
            <p:nvPr/>
          </p:nvSpPr>
          <p:spPr>
            <a:xfrm>
              <a:off x="4023160" y="1176152"/>
              <a:ext cx="5568801" cy="1213986"/>
            </a:xfrm>
            <a:prstGeom prst="roundRect">
              <a:avLst>
                <a:gd name="adj" fmla="val 24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EC3F3-00C1-DE33-3CC7-E049CDFB0F51}"/>
                </a:ext>
              </a:extLst>
            </p:cNvPr>
            <p:cNvSpPr txBox="1"/>
            <p:nvPr/>
          </p:nvSpPr>
          <p:spPr>
            <a:xfrm rot="16200000">
              <a:off x="5138520" y="1665501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Expert4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C866CEF-A29F-92A7-0EA8-F156E2D5C9C4}"/>
              </a:ext>
            </a:extLst>
          </p:cNvPr>
          <p:cNvSpPr txBox="1"/>
          <p:nvPr/>
        </p:nvSpPr>
        <p:spPr>
          <a:xfrm rot="16200000">
            <a:off x="2668217" y="3123258"/>
            <a:ext cx="1746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(PCBM + E-LEN)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0AACFD-273A-719B-615A-1B56EAD60E8D}"/>
              </a:ext>
            </a:extLst>
          </p:cNvPr>
          <p:cNvSpPr txBox="1"/>
          <p:nvPr/>
        </p:nvSpPr>
        <p:spPr>
          <a:xfrm rot="16200000">
            <a:off x="2165113" y="2927665"/>
            <a:ext cx="1943286" cy="27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Baseline (CBM + E-LEN)</a:t>
            </a:r>
          </a:p>
        </p:txBody>
      </p:sp>
      <p:pic>
        <p:nvPicPr>
          <p:cNvPr id="5" name="Picture 4" descr="A bird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047962EC-EA54-0D15-8546-ADA1E81BF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724" y="1338031"/>
            <a:ext cx="1111924" cy="1008006"/>
          </a:xfrm>
          <a:prstGeom prst="rect">
            <a:avLst/>
          </a:prstGeom>
        </p:spPr>
      </p:pic>
      <p:pic>
        <p:nvPicPr>
          <p:cNvPr id="7" name="Picture 6" descr="A picture containing outdoor, day, giraffe&#10;&#10;Description automatically generated">
            <a:extLst>
              <a:ext uri="{FF2B5EF4-FFF2-40B4-BE49-F238E27FC236}">
                <a16:creationId xmlns:a16="http://schemas.microsoft.com/office/drawing/2014/main" id="{A7C2DE99-5FDB-A3A1-9BDD-3CDE86ECF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887" y="3785652"/>
            <a:ext cx="1152146" cy="1152146"/>
          </a:xfrm>
          <a:prstGeom prst="rect">
            <a:avLst/>
          </a:prstGeom>
        </p:spPr>
      </p:pic>
      <p:pic>
        <p:nvPicPr>
          <p:cNvPr id="11" name="Picture 10" descr="A bird sitting on a branch&#10;&#10;Description automatically generated with medium confidence">
            <a:extLst>
              <a:ext uri="{FF2B5EF4-FFF2-40B4-BE49-F238E27FC236}">
                <a16:creationId xmlns:a16="http://schemas.microsoft.com/office/drawing/2014/main" id="{8D75C305-094B-491E-6247-E01E680DF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887" y="2532161"/>
            <a:ext cx="1152146" cy="1152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E57FBD-DDDD-7EB7-A1F2-A56E62D94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572" y="3578261"/>
            <a:ext cx="3697230" cy="3265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7C46BD-3250-3951-E65B-948C7D413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572" y="1862126"/>
            <a:ext cx="3266914" cy="1344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BC575DE-3D69-F06A-5D0B-AAEDA388AC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608933" y="3280337"/>
            <a:ext cx="3412597" cy="1387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074098-F95C-92BD-5769-E79A4CEE88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447431" y="2687443"/>
            <a:ext cx="3597269" cy="1139904"/>
          </a:xfrm>
          <a:prstGeom prst="rect">
            <a:avLst/>
          </a:prstGeom>
        </p:spPr>
      </p:pic>
      <p:sp>
        <p:nvSpPr>
          <p:cNvPr id="39" name="Right Brace 38">
            <a:extLst>
              <a:ext uri="{FF2B5EF4-FFF2-40B4-BE49-F238E27FC236}">
                <a16:creationId xmlns:a16="http://schemas.microsoft.com/office/drawing/2014/main" id="{39094651-A1E0-2D82-A217-BEDE204DA4A7}"/>
              </a:ext>
            </a:extLst>
          </p:cNvPr>
          <p:cNvSpPr/>
          <p:nvPr/>
        </p:nvSpPr>
        <p:spPr>
          <a:xfrm>
            <a:off x="6318233" y="2511061"/>
            <a:ext cx="174418" cy="2456281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65E0DC8D-3764-273A-237D-C4EE4FB08DBB}"/>
              </a:ext>
            </a:extLst>
          </p:cNvPr>
          <p:cNvSpPr/>
          <p:nvPr/>
        </p:nvSpPr>
        <p:spPr>
          <a:xfrm>
            <a:off x="6342036" y="1275794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291B2805-1640-C1F1-2A1E-01BA80269781}"/>
              </a:ext>
            </a:extLst>
          </p:cNvPr>
          <p:cNvSpPr/>
          <p:nvPr/>
        </p:nvSpPr>
        <p:spPr>
          <a:xfrm rot="10800000">
            <a:off x="4953039" y="1279448"/>
            <a:ext cx="174417" cy="3691550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E84E804-4A4B-5E5B-D777-908139E9DD5C}"/>
              </a:ext>
            </a:extLst>
          </p:cNvPr>
          <p:cNvSpPr/>
          <p:nvPr/>
        </p:nvSpPr>
        <p:spPr>
          <a:xfrm>
            <a:off x="3473666" y="1123007"/>
            <a:ext cx="7307772" cy="4193632"/>
          </a:xfrm>
          <a:prstGeom prst="roundRect">
            <a:avLst>
              <a:gd name="adj" fmla="val 248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CB1ACF-AC4C-73B2-B54D-6E95A5BB8740}"/>
              </a:ext>
            </a:extLst>
          </p:cNvPr>
          <p:cNvGrpSpPr/>
          <p:nvPr/>
        </p:nvGrpSpPr>
        <p:grpSpPr>
          <a:xfrm>
            <a:off x="4975305" y="2456686"/>
            <a:ext cx="5696074" cy="2645286"/>
            <a:chOff x="3874671" y="2337050"/>
            <a:chExt cx="5696074" cy="264528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0804793-5C0F-DDB6-49FC-870EC3B30036}"/>
                </a:ext>
              </a:extLst>
            </p:cNvPr>
            <p:cNvSpPr/>
            <p:nvPr/>
          </p:nvSpPr>
          <p:spPr>
            <a:xfrm>
              <a:off x="3874671" y="2337050"/>
              <a:ext cx="5696074" cy="2645286"/>
            </a:xfrm>
            <a:prstGeom prst="roundRect">
              <a:avLst>
                <a:gd name="adj" fmla="val 248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7F7F72-49FF-837D-3C92-BB5502BD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5185" y="3688930"/>
              <a:ext cx="393241" cy="402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401C6F-3F96-2D24-0428-741718351E1A}"/>
                </a:ext>
              </a:extLst>
            </p:cNvPr>
            <p:cNvSpPr txBox="1"/>
            <p:nvPr/>
          </p:nvSpPr>
          <p:spPr>
            <a:xfrm rot="16200000">
              <a:off x="5138522" y="3417189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95AC32-C654-CF4D-F879-3BF7DB8DBC26}"/>
              </a:ext>
            </a:extLst>
          </p:cNvPr>
          <p:cNvGrpSpPr/>
          <p:nvPr/>
        </p:nvGrpSpPr>
        <p:grpSpPr>
          <a:xfrm>
            <a:off x="4975305" y="1210042"/>
            <a:ext cx="5696074" cy="1213986"/>
            <a:chOff x="3895888" y="1176152"/>
            <a:chExt cx="5696074" cy="121398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9D70B69-2B5A-DBE8-15B5-39CD056BEF6E}"/>
                </a:ext>
              </a:extLst>
            </p:cNvPr>
            <p:cNvSpPr/>
            <p:nvPr/>
          </p:nvSpPr>
          <p:spPr>
            <a:xfrm>
              <a:off x="3895888" y="1176152"/>
              <a:ext cx="5696074" cy="1213986"/>
            </a:xfrm>
            <a:prstGeom prst="roundRect">
              <a:avLst>
                <a:gd name="adj" fmla="val 24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EC3F3-00C1-DE33-3CC7-E049CDFB0F51}"/>
                </a:ext>
              </a:extLst>
            </p:cNvPr>
            <p:cNvSpPr txBox="1"/>
            <p:nvPr/>
          </p:nvSpPr>
          <p:spPr>
            <a:xfrm rot="16200000">
              <a:off x="5138520" y="1665501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Expert1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C866CEF-A29F-92A7-0EA8-F156E2D5C9C4}"/>
              </a:ext>
            </a:extLst>
          </p:cNvPr>
          <p:cNvSpPr txBox="1"/>
          <p:nvPr/>
        </p:nvSpPr>
        <p:spPr>
          <a:xfrm rot="16200000">
            <a:off x="3173522" y="3143645"/>
            <a:ext cx="1746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(PCBM + E-LEN)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0AACFD-273A-719B-615A-1B56EAD60E8D}"/>
              </a:ext>
            </a:extLst>
          </p:cNvPr>
          <p:cNvSpPr txBox="1"/>
          <p:nvPr/>
        </p:nvSpPr>
        <p:spPr>
          <a:xfrm rot="16200000">
            <a:off x="2801205" y="3160035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(CBM + E-LEN)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2734F2-5C09-112C-4ED0-E274B0BC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983" y="1197888"/>
            <a:ext cx="1265908" cy="12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5431F4-6FC7-7AFB-D5FD-721116664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687" y="3886742"/>
            <a:ext cx="1251825" cy="125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B79623C9-0102-2337-F73C-AB4CEA7F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05" y="2444415"/>
            <a:ext cx="1253207" cy="12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21C92C-CA63-B1E8-9EAB-65F5B3F2A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12793" y="3268083"/>
            <a:ext cx="3568241" cy="121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96410-9340-90D7-AAF6-EAF677664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466727" y="2943454"/>
            <a:ext cx="3924856" cy="497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709751-0968-3053-0F74-899841C3B8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469" y="1606257"/>
            <a:ext cx="3604266" cy="658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788954-D4F3-C121-D0A6-E744F5F9B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4275" y="3308533"/>
            <a:ext cx="3488181" cy="1122167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CF28DF55-60A7-4B84-777F-8FA65DC0C325}"/>
              </a:ext>
            </a:extLst>
          </p:cNvPr>
          <p:cNvSpPr/>
          <p:nvPr/>
        </p:nvSpPr>
        <p:spPr>
          <a:xfrm rot="10800000">
            <a:off x="4848493" y="1231906"/>
            <a:ext cx="167874" cy="3922626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3DBFA2CE-982A-10BE-C4D4-8BEC97D63338}"/>
              </a:ext>
            </a:extLst>
          </p:cNvPr>
          <p:cNvSpPr/>
          <p:nvPr/>
        </p:nvSpPr>
        <p:spPr>
          <a:xfrm>
            <a:off x="6228512" y="2439725"/>
            <a:ext cx="129093" cy="2714808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644C5649-BA3F-1EF8-6481-B98FE4D188DC}"/>
              </a:ext>
            </a:extLst>
          </p:cNvPr>
          <p:cNvSpPr/>
          <p:nvPr/>
        </p:nvSpPr>
        <p:spPr>
          <a:xfrm>
            <a:off x="6228512" y="1229676"/>
            <a:ext cx="126812" cy="1190415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6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E84E804-4A4B-5E5B-D777-908139E9DD5C}"/>
              </a:ext>
            </a:extLst>
          </p:cNvPr>
          <p:cNvSpPr/>
          <p:nvPr/>
        </p:nvSpPr>
        <p:spPr>
          <a:xfrm>
            <a:off x="1820459" y="1122103"/>
            <a:ext cx="8937852" cy="3877970"/>
          </a:xfrm>
          <a:prstGeom prst="roundRect">
            <a:avLst>
              <a:gd name="adj" fmla="val 2484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538917-EFEE-499B-5F50-F41E42771ED0}"/>
              </a:ext>
            </a:extLst>
          </p:cNvPr>
          <p:cNvGrpSpPr/>
          <p:nvPr/>
        </p:nvGrpSpPr>
        <p:grpSpPr>
          <a:xfrm>
            <a:off x="3188375" y="3697388"/>
            <a:ext cx="7483004" cy="1208044"/>
            <a:chOff x="2068747" y="3524621"/>
            <a:chExt cx="7483004" cy="120804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69D4FED-1380-6DB9-570A-FCF8C43581FD}"/>
                </a:ext>
              </a:extLst>
            </p:cNvPr>
            <p:cNvSpPr/>
            <p:nvPr/>
          </p:nvSpPr>
          <p:spPr>
            <a:xfrm>
              <a:off x="2068747" y="3524621"/>
              <a:ext cx="7483004" cy="1208044"/>
            </a:xfrm>
            <a:prstGeom prst="roundRect">
              <a:avLst>
                <a:gd name="adj" fmla="val 248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E4B3CD-6119-5E39-202F-02DD529F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7469" y="4130340"/>
              <a:ext cx="393241" cy="402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588614-F5E6-655C-5B1D-754F40ACE2A8}"/>
                </a:ext>
              </a:extLst>
            </p:cNvPr>
            <p:cNvSpPr txBox="1"/>
            <p:nvPr/>
          </p:nvSpPr>
          <p:spPr>
            <a:xfrm rot="16200000">
              <a:off x="5037802" y="3932744"/>
              <a:ext cx="1018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Residual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CB1ACF-AC4C-73B2-B54D-6E95A5BB8740}"/>
              </a:ext>
            </a:extLst>
          </p:cNvPr>
          <p:cNvGrpSpPr/>
          <p:nvPr/>
        </p:nvGrpSpPr>
        <p:grpSpPr>
          <a:xfrm>
            <a:off x="3188375" y="2456686"/>
            <a:ext cx="7483004" cy="1208044"/>
            <a:chOff x="2087741" y="2337050"/>
            <a:chExt cx="7483004" cy="120804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0804793-5C0F-DDB6-49FC-870EC3B30036}"/>
                </a:ext>
              </a:extLst>
            </p:cNvPr>
            <p:cNvSpPr/>
            <p:nvPr/>
          </p:nvSpPr>
          <p:spPr>
            <a:xfrm>
              <a:off x="2087741" y="2337050"/>
              <a:ext cx="7483004" cy="1208044"/>
            </a:xfrm>
            <a:prstGeom prst="roundRect">
              <a:avLst>
                <a:gd name="adj" fmla="val 248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67F7F72-49FF-837D-3C92-BB5502BD6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727" y="2945365"/>
              <a:ext cx="393241" cy="402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401C6F-3F96-2D24-0428-741718351E1A}"/>
                </a:ext>
              </a:extLst>
            </p:cNvPr>
            <p:cNvSpPr txBox="1"/>
            <p:nvPr/>
          </p:nvSpPr>
          <p:spPr>
            <a:xfrm rot="16200000">
              <a:off x="5138520" y="2810337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95AC32-C654-CF4D-F879-3BF7DB8DBC26}"/>
              </a:ext>
            </a:extLst>
          </p:cNvPr>
          <p:cNvGrpSpPr/>
          <p:nvPr/>
        </p:nvGrpSpPr>
        <p:grpSpPr>
          <a:xfrm>
            <a:off x="3188375" y="1210042"/>
            <a:ext cx="7483004" cy="1213986"/>
            <a:chOff x="2108958" y="1176152"/>
            <a:chExt cx="7483004" cy="121398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9D70B69-2B5A-DBE8-15B5-39CD056BEF6E}"/>
                </a:ext>
              </a:extLst>
            </p:cNvPr>
            <p:cNvSpPr/>
            <p:nvPr/>
          </p:nvSpPr>
          <p:spPr>
            <a:xfrm>
              <a:off x="2108958" y="1176152"/>
              <a:ext cx="7483004" cy="1213986"/>
            </a:xfrm>
            <a:prstGeom prst="roundRect">
              <a:avLst>
                <a:gd name="adj" fmla="val 248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3AFC14-5BB5-1BCF-316C-47A02524D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116" y="1779099"/>
              <a:ext cx="393241" cy="4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FEC3F3-00C1-DE33-3CC7-E049CDFB0F51}"/>
                </a:ext>
              </a:extLst>
            </p:cNvPr>
            <p:cNvSpPr txBox="1"/>
            <p:nvPr/>
          </p:nvSpPr>
          <p:spPr>
            <a:xfrm rot="16200000">
              <a:off x="5138520" y="1665501"/>
              <a:ext cx="817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Expert3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C866CEF-A29F-92A7-0EA8-F156E2D5C9C4}"/>
              </a:ext>
            </a:extLst>
          </p:cNvPr>
          <p:cNvSpPr txBox="1"/>
          <p:nvPr/>
        </p:nvSpPr>
        <p:spPr>
          <a:xfrm rot="16200000">
            <a:off x="1831660" y="2873291"/>
            <a:ext cx="1746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(PCBM + E-LEN)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0AACFD-273A-719B-615A-1B56EAD60E8D}"/>
              </a:ext>
            </a:extLst>
          </p:cNvPr>
          <p:cNvSpPr txBox="1"/>
          <p:nvPr/>
        </p:nvSpPr>
        <p:spPr>
          <a:xfrm rot="16200000">
            <a:off x="1099700" y="2886879"/>
            <a:ext cx="1664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Baseline (CBM + E-LEN)</a:t>
            </a:r>
          </a:p>
        </p:txBody>
      </p:sp>
      <p:pic>
        <p:nvPicPr>
          <p:cNvPr id="4" name="Picture 3" descr="A bird standing on a bird feeder&#10;&#10;Description automatically generated with medium confidence">
            <a:extLst>
              <a:ext uri="{FF2B5EF4-FFF2-40B4-BE49-F238E27FC236}">
                <a16:creationId xmlns:a16="http://schemas.microsoft.com/office/drawing/2014/main" id="{19C2CE6D-293E-633C-AA24-8A3628E16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42" y="1255869"/>
            <a:ext cx="1150267" cy="1150267"/>
          </a:xfrm>
          <a:prstGeom prst="rect">
            <a:avLst/>
          </a:prstGeom>
        </p:spPr>
      </p:pic>
      <p:pic>
        <p:nvPicPr>
          <p:cNvPr id="5" name="Picture 4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A39F148B-11F8-C4A4-BD33-89A2B63A2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549" y="1240309"/>
            <a:ext cx="1152146" cy="1152146"/>
          </a:xfrm>
          <a:prstGeom prst="rect">
            <a:avLst/>
          </a:prstGeom>
        </p:spPr>
      </p:pic>
      <p:pic>
        <p:nvPicPr>
          <p:cNvPr id="7" name="Picture 6" descr="A picture containing hummingbird, bird, red, colorful&#10;&#10;Description automatically generated">
            <a:extLst>
              <a:ext uri="{FF2B5EF4-FFF2-40B4-BE49-F238E27FC236}">
                <a16:creationId xmlns:a16="http://schemas.microsoft.com/office/drawing/2014/main" id="{B7886AA2-5F7F-D708-FA92-3B721551C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505" y="2465547"/>
            <a:ext cx="1159139" cy="1159139"/>
          </a:xfrm>
          <a:prstGeom prst="rect">
            <a:avLst/>
          </a:prstGeom>
        </p:spPr>
      </p:pic>
      <p:pic>
        <p:nvPicPr>
          <p:cNvPr id="11" name="Picture 10" descr="A bird on a branch&#10;&#10;Description automatically generated with medium confidence">
            <a:extLst>
              <a:ext uri="{FF2B5EF4-FFF2-40B4-BE49-F238E27FC236}">
                <a16:creationId xmlns:a16="http://schemas.microsoft.com/office/drawing/2014/main" id="{C709F23D-A10A-2C75-7CA3-64BEA9531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900" y="2520868"/>
            <a:ext cx="1164359" cy="1164359"/>
          </a:xfrm>
          <a:prstGeom prst="rect">
            <a:avLst/>
          </a:prstGeom>
        </p:spPr>
      </p:pic>
      <p:pic>
        <p:nvPicPr>
          <p:cNvPr id="24" name="Picture 23" descr="A picture containing bird, hummingbird, close&#10;&#10;Description automatically generated">
            <a:extLst>
              <a:ext uri="{FF2B5EF4-FFF2-40B4-BE49-F238E27FC236}">
                <a16:creationId xmlns:a16="http://schemas.microsoft.com/office/drawing/2014/main" id="{8791A621-BC6B-5C43-E538-BCAAD489A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8900" y="3750111"/>
            <a:ext cx="1146280" cy="1146280"/>
          </a:xfrm>
          <a:prstGeom prst="rect">
            <a:avLst/>
          </a:prstGeom>
        </p:spPr>
      </p:pic>
      <p:pic>
        <p:nvPicPr>
          <p:cNvPr id="26" name="Picture 25" descr="A hummingbird flying&#10;&#10;Description automatically generated with low confidence">
            <a:extLst>
              <a:ext uri="{FF2B5EF4-FFF2-40B4-BE49-F238E27FC236}">
                <a16:creationId xmlns:a16="http://schemas.microsoft.com/office/drawing/2014/main" id="{1E48FE6D-0F9E-6878-27BA-46B208431F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7942" y="3724530"/>
            <a:ext cx="1150223" cy="11502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C40491E-0DD8-70D4-84D4-3A41E4C5DB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9877" y="2947564"/>
            <a:ext cx="3295979" cy="3787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AD7E434-E0A3-B715-21B9-CDF1B38DA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9877" y="1758700"/>
            <a:ext cx="3405248" cy="39873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B6CA643-E363-1B36-E84A-94384029BFA6}"/>
              </a:ext>
            </a:extLst>
          </p:cNvPr>
          <p:cNvSpPr txBox="1"/>
          <p:nvPr/>
        </p:nvSpPr>
        <p:spPr>
          <a:xfrm>
            <a:off x="6929877" y="4074733"/>
            <a:ext cx="3126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Unexplained by a final residual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2417B7F-67A2-E840-E9E2-083181F757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6200000">
            <a:off x="407137" y="2873927"/>
            <a:ext cx="3748836" cy="46033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386158-1336-9092-0B90-67DBB6D5AF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1527440" y="2699770"/>
            <a:ext cx="2744899" cy="134394"/>
          </a:xfrm>
          <a:prstGeom prst="rect">
            <a:avLst/>
          </a:prstGeom>
        </p:spPr>
      </p:pic>
      <p:sp>
        <p:nvSpPr>
          <p:cNvPr id="55" name="Right Brace 54">
            <a:extLst>
              <a:ext uri="{FF2B5EF4-FFF2-40B4-BE49-F238E27FC236}">
                <a16:creationId xmlns:a16="http://schemas.microsoft.com/office/drawing/2014/main" id="{6E287021-75B6-6D18-4D97-693883FB242A}"/>
              </a:ext>
            </a:extLst>
          </p:cNvPr>
          <p:cNvSpPr/>
          <p:nvPr/>
        </p:nvSpPr>
        <p:spPr>
          <a:xfrm>
            <a:off x="6362492" y="3734531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DDC872FE-3C23-1D43-5264-AA979B198A56}"/>
              </a:ext>
            </a:extLst>
          </p:cNvPr>
          <p:cNvSpPr/>
          <p:nvPr/>
        </p:nvSpPr>
        <p:spPr>
          <a:xfrm>
            <a:off x="6367023" y="2520868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68B56750-E0D1-DEB9-B177-EA92CD038FA8}"/>
              </a:ext>
            </a:extLst>
          </p:cNvPr>
          <p:cNvSpPr/>
          <p:nvPr/>
        </p:nvSpPr>
        <p:spPr>
          <a:xfrm>
            <a:off x="6339466" y="1252987"/>
            <a:ext cx="126812" cy="1130219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15A14234-DF28-7A76-2244-0E52974CCC6A}"/>
              </a:ext>
            </a:extLst>
          </p:cNvPr>
          <p:cNvSpPr/>
          <p:nvPr/>
        </p:nvSpPr>
        <p:spPr>
          <a:xfrm rot="10800000">
            <a:off x="3055223" y="1194201"/>
            <a:ext cx="140426" cy="3723391"/>
          </a:xfrm>
          <a:prstGeom prst="rightBrace">
            <a:avLst>
              <a:gd name="adj1" fmla="val 55792"/>
              <a:gd name="adj2" fmla="val 51012"/>
            </a:avLst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3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86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19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49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7016</TotalTime>
  <Words>1765</Words>
  <Application>Microsoft Macintosh PowerPoint</Application>
  <PresentationFormat>Widescreen</PresentationFormat>
  <Paragraphs>121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Shantanu Ghosh</dc:creator>
  <cp:lastModifiedBy>Shantanu Ghosh</cp:lastModifiedBy>
  <cp:revision>69</cp:revision>
  <dcterms:created xsi:type="dcterms:W3CDTF">2023-01-21T23:01:11Z</dcterms:created>
  <dcterms:modified xsi:type="dcterms:W3CDTF">2023-03-30T08:39:58Z</dcterms:modified>
</cp:coreProperties>
</file>